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4"/>
  </p:handoutMasterIdLst>
  <p:sldIdLst>
    <p:sldId id="256" r:id="rId2"/>
    <p:sldId id="257" r:id="rId3"/>
  </p:sldIdLst>
  <p:sldSz cx="14400213" cy="7704138"/>
  <p:notesSz cx="6858000" cy="9144000"/>
  <p:defaultTextStyle>
    <a:defPPr>
      <a:defRPr lang="de-DE"/>
    </a:defPPr>
    <a:lvl1pPr marL="0" algn="l" defTabSz="1060978" rtl="0" eaLnBrk="1" latinLnBrk="0" hangingPunct="1">
      <a:defRPr sz="2089" kern="1200">
        <a:solidFill>
          <a:schemeClr val="tx1"/>
        </a:solidFill>
        <a:latin typeface="+mn-lt"/>
        <a:ea typeface="+mn-ea"/>
        <a:cs typeface="+mn-cs"/>
      </a:defRPr>
    </a:lvl1pPr>
    <a:lvl2pPr marL="530489" algn="l" defTabSz="1060978" rtl="0" eaLnBrk="1" latinLnBrk="0" hangingPunct="1">
      <a:defRPr sz="2089" kern="1200">
        <a:solidFill>
          <a:schemeClr val="tx1"/>
        </a:solidFill>
        <a:latin typeface="+mn-lt"/>
        <a:ea typeface="+mn-ea"/>
        <a:cs typeface="+mn-cs"/>
      </a:defRPr>
    </a:lvl2pPr>
    <a:lvl3pPr marL="1060978" algn="l" defTabSz="1060978" rtl="0" eaLnBrk="1" latinLnBrk="0" hangingPunct="1">
      <a:defRPr sz="2089" kern="1200">
        <a:solidFill>
          <a:schemeClr val="tx1"/>
        </a:solidFill>
        <a:latin typeface="+mn-lt"/>
        <a:ea typeface="+mn-ea"/>
        <a:cs typeface="+mn-cs"/>
      </a:defRPr>
    </a:lvl3pPr>
    <a:lvl4pPr marL="1591467" algn="l" defTabSz="1060978" rtl="0" eaLnBrk="1" latinLnBrk="0" hangingPunct="1">
      <a:defRPr sz="2089" kern="1200">
        <a:solidFill>
          <a:schemeClr val="tx1"/>
        </a:solidFill>
        <a:latin typeface="+mn-lt"/>
        <a:ea typeface="+mn-ea"/>
        <a:cs typeface="+mn-cs"/>
      </a:defRPr>
    </a:lvl4pPr>
    <a:lvl5pPr marL="2121957" algn="l" defTabSz="1060978" rtl="0" eaLnBrk="1" latinLnBrk="0" hangingPunct="1">
      <a:defRPr sz="2089" kern="1200">
        <a:solidFill>
          <a:schemeClr val="tx1"/>
        </a:solidFill>
        <a:latin typeface="+mn-lt"/>
        <a:ea typeface="+mn-ea"/>
        <a:cs typeface="+mn-cs"/>
      </a:defRPr>
    </a:lvl5pPr>
    <a:lvl6pPr marL="2652446" algn="l" defTabSz="1060978" rtl="0" eaLnBrk="1" latinLnBrk="0" hangingPunct="1">
      <a:defRPr sz="2089" kern="1200">
        <a:solidFill>
          <a:schemeClr val="tx1"/>
        </a:solidFill>
        <a:latin typeface="+mn-lt"/>
        <a:ea typeface="+mn-ea"/>
        <a:cs typeface="+mn-cs"/>
      </a:defRPr>
    </a:lvl6pPr>
    <a:lvl7pPr marL="3182935" algn="l" defTabSz="1060978" rtl="0" eaLnBrk="1" latinLnBrk="0" hangingPunct="1">
      <a:defRPr sz="2089" kern="1200">
        <a:solidFill>
          <a:schemeClr val="tx1"/>
        </a:solidFill>
        <a:latin typeface="+mn-lt"/>
        <a:ea typeface="+mn-ea"/>
        <a:cs typeface="+mn-cs"/>
      </a:defRPr>
    </a:lvl7pPr>
    <a:lvl8pPr marL="3713424" algn="l" defTabSz="1060978" rtl="0" eaLnBrk="1" latinLnBrk="0" hangingPunct="1">
      <a:defRPr sz="2089" kern="1200">
        <a:solidFill>
          <a:schemeClr val="tx1"/>
        </a:solidFill>
        <a:latin typeface="+mn-lt"/>
        <a:ea typeface="+mn-ea"/>
        <a:cs typeface="+mn-cs"/>
      </a:defRPr>
    </a:lvl8pPr>
    <a:lvl9pPr marL="4243913" algn="l" defTabSz="1060978" rtl="0" eaLnBrk="1" latinLnBrk="0" hangingPunct="1">
      <a:defRPr sz="208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626" userDrawn="1">
          <p15:clr>
            <a:srgbClr val="A4A3A4"/>
          </p15:clr>
        </p15:guide>
        <p15:guide id="2" pos="45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18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19"/>
    <p:restoredTop sz="94693"/>
  </p:normalViewPr>
  <p:slideViewPr>
    <p:cSldViewPr snapToGrid="0" snapToObjects="1" showGuides="1">
      <p:cViewPr>
        <p:scale>
          <a:sx n="75" d="100"/>
          <a:sy n="75" d="100"/>
        </p:scale>
        <p:origin x="-1728" y="-666"/>
      </p:cViewPr>
      <p:guideLst>
        <p:guide orient="horz" pos="4626"/>
        <p:guide pos="453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42" d="100"/>
          <a:sy n="142" d="100"/>
        </p:scale>
        <p:origin x="658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4AF2C-A5DE-004A-AACA-21CF34AF5C2E}" type="datetimeFigureOut">
              <a:rPr lang="de-DE" smtClean="0"/>
              <a:t>16.10.2018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982177-2353-F740-AD51-D669DA198E0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362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62"/>
            <a:ext cx="14399368" cy="77056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015" y="410174"/>
            <a:ext cx="12420184" cy="1489111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015" y="2050870"/>
            <a:ext cx="12420184" cy="488820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015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448D007-0DA9-5142-A987-717FC4BD26DC}" type="datetimeFigureOut">
              <a:rPr lang="de-DE" smtClean="0"/>
              <a:t>16.10.2018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70071" y="7140595"/>
            <a:ext cx="4860072" cy="41017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70150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E60EC1A-7AAD-954C-8DDE-364682DC6B8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05152" y="410174"/>
            <a:ext cx="3105046" cy="6528901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015" y="410174"/>
            <a:ext cx="9135135" cy="65289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015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448D007-0DA9-5142-A987-717FC4BD26DC}" type="datetimeFigureOut">
              <a:rPr lang="de-DE" smtClean="0"/>
              <a:t>16.10.2018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70071" y="7140595"/>
            <a:ext cx="4860072" cy="41017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70150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E60EC1A-7AAD-954C-8DDE-364682DC6B8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62"/>
            <a:ext cx="14399368" cy="77056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514" y="1920685"/>
            <a:ext cx="12420184" cy="3204707"/>
          </a:xfrm>
          <a:prstGeom prst="rect">
            <a:avLst/>
          </a:prstGeom>
        </p:spPr>
        <p:txBody>
          <a:bodyPr anchor="b"/>
          <a:lstStyle>
            <a:lvl1pPr>
              <a:defRPr sz="6740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514" y="5155710"/>
            <a:ext cx="12420184" cy="1685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96">
                <a:solidFill>
                  <a:schemeClr val="tx1">
                    <a:tint val="75000"/>
                  </a:schemeClr>
                </a:solidFill>
              </a:defRPr>
            </a:lvl1pPr>
            <a:lvl2pPr marL="513618" indent="0">
              <a:buNone/>
              <a:defRPr sz="2247">
                <a:solidFill>
                  <a:schemeClr val="tx1">
                    <a:tint val="75000"/>
                  </a:schemeClr>
                </a:solidFill>
              </a:defRPr>
            </a:lvl2pPr>
            <a:lvl3pPr marL="1027237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3pPr>
            <a:lvl4pPr marL="1540855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4pPr>
            <a:lvl5pPr marL="2054474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5pPr>
            <a:lvl6pPr marL="2568092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6pPr>
            <a:lvl7pPr marL="3081711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7pPr>
            <a:lvl8pPr marL="3595329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8pPr>
            <a:lvl9pPr marL="4108948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015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448D007-0DA9-5142-A987-717FC4BD26DC}" type="datetimeFigureOut">
              <a:rPr lang="de-DE" smtClean="0"/>
              <a:t>16.10.2018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70071" y="7140595"/>
            <a:ext cx="4860072" cy="41017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70150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E60EC1A-7AAD-954C-8DDE-364682DC6B8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015" y="410174"/>
            <a:ext cx="12420184" cy="1489111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014" y="2050870"/>
            <a:ext cx="6120091" cy="488820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0108" y="2050870"/>
            <a:ext cx="6120091" cy="488820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90015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448D007-0DA9-5142-A987-717FC4BD26DC}" type="datetimeFigureOut">
              <a:rPr lang="de-DE" smtClean="0"/>
              <a:t>16.10.2018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70071" y="7140595"/>
            <a:ext cx="4860072" cy="41017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70150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E60EC1A-7AAD-954C-8DDE-364682DC6B8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410174"/>
            <a:ext cx="12420184" cy="1489111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1891" y="1888584"/>
            <a:ext cx="6091965" cy="92556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6" b="1"/>
            </a:lvl1pPr>
            <a:lvl2pPr marL="513618" indent="0">
              <a:buNone/>
              <a:defRPr sz="2247" b="1"/>
            </a:lvl2pPr>
            <a:lvl3pPr marL="1027237" indent="0">
              <a:buNone/>
              <a:defRPr sz="2022" b="1"/>
            </a:lvl3pPr>
            <a:lvl4pPr marL="1540855" indent="0">
              <a:buNone/>
              <a:defRPr sz="1797" b="1"/>
            </a:lvl4pPr>
            <a:lvl5pPr marL="2054474" indent="0">
              <a:buNone/>
              <a:defRPr sz="1797" b="1"/>
            </a:lvl5pPr>
            <a:lvl6pPr marL="2568092" indent="0">
              <a:buNone/>
              <a:defRPr sz="1797" b="1"/>
            </a:lvl6pPr>
            <a:lvl7pPr marL="3081711" indent="0">
              <a:buNone/>
              <a:defRPr sz="1797" b="1"/>
            </a:lvl7pPr>
            <a:lvl8pPr marL="3595329" indent="0">
              <a:buNone/>
              <a:defRPr sz="1797" b="1"/>
            </a:lvl8pPr>
            <a:lvl9pPr marL="4108948" indent="0">
              <a:buNone/>
              <a:defRPr sz="1797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1891" y="2814151"/>
            <a:ext cx="6091965" cy="41391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90108" y="1888584"/>
            <a:ext cx="6121966" cy="92556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6" b="1"/>
            </a:lvl1pPr>
            <a:lvl2pPr marL="513618" indent="0">
              <a:buNone/>
              <a:defRPr sz="2247" b="1"/>
            </a:lvl2pPr>
            <a:lvl3pPr marL="1027237" indent="0">
              <a:buNone/>
              <a:defRPr sz="2022" b="1"/>
            </a:lvl3pPr>
            <a:lvl4pPr marL="1540855" indent="0">
              <a:buNone/>
              <a:defRPr sz="1797" b="1"/>
            </a:lvl4pPr>
            <a:lvl5pPr marL="2054474" indent="0">
              <a:buNone/>
              <a:defRPr sz="1797" b="1"/>
            </a:lvl5pPr>
            <a:lvl6pPr marL="2568092" indent="0">
              <a:buNone/>
              <a:defRPr sz="1797" b="1"/>
            </a:lvl6pPr>
            <a:lvl7pPr marL="3081711" indent="0">
              <a:buNone/>
              <a:defRPr sz="1797" b="1"/>
            </a:lvl7pPr>
            <a:lvl8pPr marL="3595329" indent="0">
              <a:buNone/>
              <a:defRPr sz="1797" b="1"/>
            </a:lvl8pPr>
            <a:lvl9pPr marL="4108948" indent="0">
              <a:buNone/>
              <a:defRPr sz="1797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90108" y="2814151"/>
            <a:ext cx="6121966" cy="41391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90015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448D007-0DA9-5142-A987-717FC4BD26DC}" type="datetimeFigureOut">
              <a:rPr lang="de-DE" smtClean="0"/>
              <a:t>16.10.2018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770071" y="7140595"/>
            <a:ext cx="4860072" cy="41017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70150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E60EC1A-7AAD-954C-8DDE-364682DC6B8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015" y="410174"/>
            <a:ext cx="12420184" cy="1489111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90015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448D007-0DA9-5142-A987-717FC4BD26DC}" type="datetimeFigureOut">
              <a:rPr lang="de-DE" smtClean="0"/>
              <a:t>16.10.2018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70071" y="7140595"/>
            <a:ext cx="4860072" cy="41017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70150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E60EC1A-7AAD-954C-8DDE-364682DC6B8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90015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448D007-0DA9-5142-A987-717FC4BD26DC}" type="datetimeFigureOut">
              <a:rPr lang="de-DE" smtClean="0"/>
              <a:t>16.10.2018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770071" y="7140595"/>
            <a:ext cx="4860072" cy="41017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70150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E60EC1A-7AAD-954C-8DDE-364682DC6B8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1" y="513609"/>
            <a:ext cx="4644443" cy="1797632"/>
          </a:xfrm>
          <a:prstGeom prst="rect">
            <a:avLst/>
          </a:prstGeom>
        </p:spPr>
        <p:txBody>
          <a:bodyPr anchor="b"/>
          <a:lstStyle>
            <a:lvl1pPr>
              <a:defRPr sz="3595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966" y="1109254"/>
            <a:ext cx="7290108" cy="5474931"/>
          </a:xfrm>
          <a:prstGeom prst="rect">
            <a:avLst/>
          </a:prstGeom>
        </p:spPr>
        <p:txBody>
          <a:bodyPr/>
          <a:lstStyle>
            <a:lvl1pPr>
              <a:defRPr sz="3595"/>
            </a:lvl1pPr>
            <a:lvl2pPr>
              <a:defRPr sz="3146"/>
            </a:lvl2pPr>
            <a:lvl3pPr>
              <a:defRPr sz="2696"/>
            </a:lvl3pPr>
            <a:lvl4pPr>
              <a:defRPr sz="2247"/>
            </a:lvl4pPr>
            <a:lvl5pPr>
              <a:defRPr sz="2247"/>
            </a:lvl5pPr>
            <a:lvl6pPr>
              <a:defRPr sz="2247"/>
            </a:lvl6pPr>
            <a:lvl7pPr>
              <a:defRPr sz="2247"/>
            </a:lvl7pPr>
            <a:lvl8pPr>
              <a:defRPr sz="2247"/>
            </a:lvl8pPr>
            <a:lvl9pPr>
              <a:defRPr sz="2247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1" y="2311241"/>
            <a:ext cx="4644443" cy="4281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/>
            </a:lvl1pPr>
            <a:lvl2pPr marL="513618" indent="0">
              <a:buNone/>
              <a:defRPr sz="1573"/>
            </a:lvl2pPr>
            <a:lvl3pPr marL="1027237" indent="0">
              <a:buNone/>
              <a:defRPr sz="1348"/>
            </a:lvl3pPr>
            <a:lvl4pPr marL="1540855" indent="0">
              <a:buNone/>
              <a:defRPr sz="1123"/>
            </a:lvl4pPr>
            <a:lvl5pPr marL="2054474" indent="0">
              <a:buNone/>
              <a:defRPr sz="1123"/>
            </a:lvl5pPr>
            <a:lvl6pPr marL="2568092" indent="0">
              <a:buNone/>
              <a:defRPr sz="1123"/>
            </a:lvl6pPr>
            <a:lvl7pPr marL="3081711" indent="0">
              <a:buNone/>
              <a:defRPr sz="1123"/>
            </a:lvl7pPr>
            <a:lvl8pPr marL="3595329" indent="0">
              <a:buNone/>
              <a:defRPr sz="1123"/>
            </a:lvl8pPr>
            <a:lvl9pPr marL="4108948" indent="0">
              <a:buNone/>
              <a:defRPr sz="1123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90015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448D007-0DA9-5142-A987-717FC4BD26DC}" type="datetimeFigureOut">
              <a:rPr lang="de-DE" smtClean="0"/>
              <a:t>16.10.2018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70071" y="7140595"/>
            <a:ext cx="4860072" cy="41017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70150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E60EC1A-7AAD-954C-8DDE-364682DC6B8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1" y="513609"/>
            <a:ext cx="4644443" cy="1797632"/>
          </a:xfrm>
          <a:prstGeom prst="rect">
            <a:avLst/>
          </a:prstGeom>
        </p:spPr>
        <p:txBody>
          <a:bodyPr anchor="b"/>
          <a:lstStyle>
            <a:lvl1pPr>
              <a:defRPr sz="3595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21966" y="1109254"/>
            <a:ext cx="7290108" cy="547493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595"/>
            </a:lvl1pPr>
            <a:lvl2pPr marL="513618" indent="0">
              <a:buNone/>
              <a:defRPr sz="3146"/>
            </a:lvl2pPr>
            <a:lvl3pPr marL="1027237" indent="0">
              <a:buNone/>
              <a:defRPr sz="2696"/>
            </a:lvl3pPr>
            <a:lvl4pPr marL="1540855" indent="0">
              <a:buNone/>
              <a:defRPr sz="2247"/>
            </a:lvl4pPr>
            <a:lvl5pPr marL="2054474" indent="0">
              <a:buNone/>
              <a:defRPr sz="2247"/>
            </a:lvl5pPr>
            <a:lvl6pPr marL="2568092" indent="0">
              <a:buNone/>
              <a:defRPr sz="2247"/>
            </a:lvl6pPr>
            <a:lvl7pPr marL="3081711" indent="0">
              <a:buNone/>
              <a:defRPr sz="2247"/>
            </a:lvl7pPr>
            <a:lvl8pPr marL="3595329" indent="0">
              <a:buNone/>
              <a:defRPr sz="2247"/>
            </a:lvl8pPr>
            <a:lvl9pPr marL="4108948" indent="0">
              <a:buNone/>
              <a:defRPr sz="2247"/>
            </a:lvl9pPr>
          </a:lstStyle>
          <a:p>
            <a:r>
              <a:rPr lang="de-DE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1" y="2311241"/>
            <a:ext cx="4644443" cy="4281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/>
            </a:lvl1pPr>
            <a:lvl2pPr marL="513618" indent="0">
              <a:buNone/>
              <a:defRPr sz="1573"/>
            </a:lvl2pPr>
            <a:lvl3pPr marL="1027237" indent="0">
              <a:buNone/>
              <a:defRPr sz="1348"/>
            </a:lvl3pPr>
            <a:lvl4pPr marL="1540855" indent="0">
              <a:buNone/>
              <a:defRPr sz="1123"/>
            </a:lvl4pPr>
            <a:lvl5pPr marL="2054474" indent="0">
              <a:buNone/>
              <a:defRPr sz="1123"/>
            </a:lvl5pPr>
            <a:lvl6pPr marL="2568092" indent="0">
              <a:buNone/>
              <a:defRPr sz="1123"/>
            </a:lvl6pPr>
            <a:lvl7pPr marL="3081711" indent="0">
              <a:buNone/>
              <a:defRPr sz="1123"/>
            </a:lvl7pPr>
            <a:lvl8pPr marL="3595329" indent="0">
              <a:buNone/>
              <a:defRPr sz="1123"/>
            </a:lvl8pPr>
            <a:lvl9pPr marL="4108948" indent="0">
              <a:buNone/>
              <a:defRPr sz="1123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90015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448D007-0DA9-5142-A987-717FC4BD26DC}" type="datetimeFigureOut">
              <a:rPr lang="de-DE" smtClean="0"/>
              <a:t>16.10.2018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70071" y="7140595"/>
            <a:ext cx="4860072" cy="41017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70150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E60EC1A-7AAD-954C-8DDE-364682DC6B8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12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27237" rtl="0" eaLnBrk="1" latinLnBrk="0" hangingPunct="1">
        <a:lnSpc>
          <a:spcPct val="90000"/>
        </a:lnSpc>
        <a:spcBef>
          <a:spcPct val="0"/>
        </a:spcBef>
        <a:buNone/>
        <a:defRPr sz="49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809" indent="-256809" algn="l" defTabSz="1027237" rtl="0" eaLnBrk="1" latinLnBrk="0" hangingPunct="1">
        <a:lnSpc>
          <a:spcPct val="90000"/>
        </a:lnSpc>
        <a:spcBef>
          <a:spcPts val="1123"/>
        </a:spcBef>
        <a:buFont typeface="Arial" panose="020B0604020202020204" pitchFamily="34" charset="0"/>
        <a:buChar char="•"/>
        <a:defRPr sz="3146" kern="1200">
          <a:solidFill>
            <a:schemeClr val="tx1"/>
          </a:solidFill>
          <a:latin typeface="+mn-lt"/>
          <a:ea typeface="+mn-ea"/>
          <a:cs typeface="+mn-cs"/>
        </a:defRPr>
      </a:lvl1pPr>
      <a:lvl2pPr marL="770428" indent="-256809" algn="l" defTabSz="1027237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696" kern="1200">
          <a:solidFill>
            <a:schemeClr val="tx1"/>
          </a:solidFill>
          <a:latin typeface="+mn-lt"/>
          <a:ea typeface="+mn-ea"/>
          <a:cs typeface="+mn-cs"/>
        </a:defRPr>
      </a:lvl2pPr>
      <a:lvl3pPr marL="1284046" indent="-256809" algn="l" defTabSz="1027237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247" kern="1200">
          <a:solidFill>
            <a:schemeClr val="tx1"/>
          </a:solidFill>
          <a:latin typeface="+mn-lt"/>
          <a:ea typeface="+mn-ea"/>
          <a:cs typeface="+mn-cs"/>
        </a:defRPr>
      </a:lvl3pPr>
      <a:lvl4pPr marL="1797665" indent="-256809" algn="l" defTabSz="1027237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2" kern="1200">
          <a:solidFill>
            <a:schemeClr val="tx1"/>
          </a:solidFill>
          <a:latin typeface="+mn-lt"/>
          <a:ea typeface="+mn-ea"/>
          <a:cs typeface="+mn-cs"/>
        </a:defRPr>
      </a:lvl4pPr>
      <a:lvl5pPr marL="2311283" indent="-256809" algn="l" defTabSz="1027237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2" kern="1200">
          <a:solidFill>
            <a:schemeClr val="tx1"/>
          </a:solidFill>
          <a:latin typeface="+mn-lt"/>
          <a:ea typeface="+mn-ea"/>
          <a:cs typeface="+mn-cs"/>
        </a:defRPr>
      </a:lvl5pPr>
      <a:lvl6pPr marL="2824902" indent="-256809" algn="l" defTabSz="1027237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2" kern="1200">
          <a:solidFill>
            <a:schemeClr val="tx1"/>
          </a:solidFill>
          <a:latin typeface="+mn-lt"/>
          <a:ea typeface="+mn-ea"/>
          <a:cs typeface="+mn-cs"/>
        </a:defRPr>
      </a:lvl6pPr>
      <a:lvl7pPr marL="3338520" indent="-256809" algn="l" defTabSz="1027237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2" kern="1200">
          <a:solidFill>
            <a:schemeClr val="tx1"/>
          </a:solidFill>
          <a:latin typeface="+mn-lt"/>
          <a:ea typeface="+mn-ea"/>
          <a:cs typeface="+mn-cs"/>
        </a:defRPr>
      </a:lvl7pPr>
      <a:lvl8pPr marL="3852139" indent="-256809" algn="l" defTabSz="1027237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2" kern="1200">
          <a:solidFill>
            <a:schemeClr val="tx1"/>
          </a:solidFill>
          <a:latin typeface="+mn-lt"/>
          <a:ea typeface="+mn-ea"/>
          <a:cs typeface="+mn-cs"/>
        </a:defRPr>
      </a:lvl8pPr>
      <a:lvl9pPr marL="4365757" indent="-256809" algn="l" defTabSz="1027237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7237" rtl="0" eaLnBrk="1" latinLnBrk="0" hangingPunct="1">
        <a:defRPr sz="2022" kern="1200">
          <a:solidFill>
            <a:schemeClr val="tx1"/>
          </a:solidFill>
          <a:latin typeface="+mn-lt"/>
          <a:ea typeface="+mn-ea"/>
          <a:cs typeface="+mn-cs"/>
        </a:defRPr>
      </a:lvl1pPr>
      <a:lvl2pPr marL="513618" algn="l" defTabSz="1027237" rtl="0" eaLnBrk="1" latinLnBrk="0" hangingPunct="1">
        <a:defRPr sz="2022" kern="1200">
          <a:solidFill>
            <a:schemeClr val="tx1"/>
          </a:solidFill>
          <a:latin typeface="+mn-lt"/>
          <a:ea typeface="+mn-ea"/>
          <a:cs typeface="+mn-cs"/>
        </a:defRPr>
      </a:lvl2pPr>
      <a:lvl3pPr marL="1027237" algn="l" defTabSz="1027237" rtl="0" eaLnBrk="1" latinLnBrk="0" hangingPunct="1">
        <a:defRPr sz="2022" kern="1200">
          <a:solidFill>
            <a:schemeClr val="tx1"/>
          </a:solidFill>
          <a:latin typeface="+mn-lt"/>
          <a:ea typeface="+mn-ea"/>
          <a:cs typeface="+mn-cs"/>
        </a:defRPr>
      </a:lvl3pPr>
      <a:lvl4pPr marL="1540855" algn="l" defTabSz="1027237" rtl="0" eaLnBrk="1" latinLnBrk="0" hangingPunct="1">
        <a:defRPr sz="2022" kern="1200">
          <a:solidFill>
            <a:schemeClr val="tx1"/>
          </a:solidFill>
          <a:latin typeface="+mn-lt"/>
          <a:ea typeface="+mn-ea"/>
          <a:cs typeface="+mn-cs"/>
        </a:defRPr>
      </a:lvl4pPr>
      <a:lvl5pPr marL="2054474" algn="l" defTabSz="1027237" rtl="0" eaLnBrk="1" latinLnBrk="0" hangingPunct="1">
        <a:defRPr sz="2022" kern="1200">
          <a:solidFill>
            <a:schemeClr val="tx1"/>
          </a:solidFill>
          <a:latin typeface="+mn-lt"/>
          <a:ea typeface="+mn-ea"/>
          <a:cs typeface="+mn-cs"/>
        </a:defRPr>
      </a:lvl5pPr>
      <a:lvl6pPr marL="2568092" algn="l" defTabSz="1027237" rtl="0" eaLnBrk="1" latinLnBrk="0" hangingPunct="1">
        <a:defRPr sz="2022" kern="1200">
          <a:solidFill>
            <a:schemeClr val="tx1"/>
          </a:solidFill>
          <a:latin typeface="+mn-lt"/>
          <a:ea typeface="+mn-ea"/>
          <a:cs typeface="+mn-cs"/>
        </a:defRPr>
      </a:lvl6pPr>
      <a:lvl7pPr marL="3081711" algn="l" defTabSz="1027237" rtl="0" eaLnBrk="1" latinLnBrk="0" hangingPunct="1">
        <a:defRPr sz="2022" kern="1200">
          <a:solidFill>
            <a:schemeClr val="tx1"/>
          </a:solidFill>
          <a:latin typeface="+mn-lt"/>
          <a:ea typeface="+mn-ea"/>
          <a:cs typeface="+mn-cs"/>
        </a:defRPr>
      </a:lvl7pPr>
      <a:lvl8pPr marL="3595329" algn="l" defTabSz="1027237" rtl="0" eaLnBrk="1" latinLnBrk="0" hangingPunct="1">
        <a:defRPr sz="2022" kern="1200">
          <a:solidFill>
            <a:schemeClr val="tx1"/>
          </a:solidFill>
          <a:latin typeface="+mn-lt"/>
          <a:ea typeface="+mn-ea"/>
          <a:cs typeface="+mn-cs"/>
        </a:defRPr>
      </a:lvl8pPr>
      <a:lvl9pPr marL="4108948" algn="l" defTabSz="1027237" rtl="0" eaLnBrk="1" latinLnBrk="0" hangingPunct="1">
        <a:defRPr sz="202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 flipH="1">
            <a:off x="3951977" y="0"/>
            <a:ext cx="960343" cy="1299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5241" y="312822"/>
            <a:ext cx="793814" cy="79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/>
          <p:cNvSpPr/>
          <p:nvPr/>
        </p:nvSpPr>
        <p:spPr>
          <a:xfrm flipH="1">
            <a:off x="3600000" y="2556000"/>
            <a:ext cx="3079438" cy="3780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3951979" y="1366575"/>
            <a:ext cx="2404504" cy="67197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altLang="x-none" sz="17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Freiwillige </a:t>
            </a:r>
            <a:r>
              <a:rPr lang="de-DE" altLang="x-none" sz="1700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Feuwerwehr</a:t>
            </a:r>
            <a:endParaRPr lang="de-DE" altLang="x-none" sz="1700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3200"/>
              </a:lnSpc>
            </a:pPr>
            <a:r>
              <a:rPr lang="de-DE" altLang="x-none" sz="3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Musterstadt</a:t>
            </a:r>
            <a:endParaRPr lang="de-DE" altLang="x-none" sz="3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3960000" y="2808000"/>
            <a:ext cx="1872000" cy="2523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200" b="1" dirty="0">
                <a:latin typeface="Arial" charset="0"/>
                <a:ea typeface="Arial" charset="0"/>
                <a:cs typeface="Arial" charset="0"/>
              </a:rPr>
              <a:t>HEAD</a:t>
            </a:r>
            <a:endParaRPr lang="de-DE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Aenean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commodo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ligula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eget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dolor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Aenean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massa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. Cum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sociis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natoque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penatibus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et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magnis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dis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parturient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montes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nascetur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ridiculus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mus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Donec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quam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felis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ultricies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nec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pellentesque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eu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pretium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quis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sem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. </a:t>
            </a:r>
          </a:p>
          <a:p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</a:br>
            <a:endParaRPr lang="de-DE" sz="10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de-DE" sz="1200" b="1" dirty="0">
                <a:latin typeface="Arial" charset="0"/>
                <a:ea typeface="Arial" charset="0"/>
                <a:cs typeface="Arial" charset="0"/>
              </a:rPr>
              <a:t>HEAD</a:t>
            </a:r>
            <a:endParaRPr lang="de-DE" sz="10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Vivamus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elementum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semper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nisi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Aenean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vulputate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eleifend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tellus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Aenean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leo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ligula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porttitor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eu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consequat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vitae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eleifend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ac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enim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Aliquam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lorem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ante,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dapibus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in,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viverra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quis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feugiat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a,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tellus</a:t>
            </a:r>
            <a:r>
              <a:rPr lang="de-DE" sz="10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5" name="Rechteck 14"/>
          <p:cNvSpPr/>
          <p:nvPr/>
        </p:nvSpPr>
        <p:spPr>
          <a:xfrm>
            <a:off x="3959999" y="5702917"/>
            <a:ext cx="2539212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tabLst>
                <a:tab pos="468000" algn="l"/>
                <a:tab pos="486000" algn="l"/>
              </a:tabLst>
            </a:pPr>
            <a:r>
              <a:rPr lang="de-DE" sz="1200" b="1" dirty="0" smtClean="0">
                <a:solidFill>
                  <a:srgbClr val="BB1818"/>
                </a:solidFill>
                <a:latin typeface="Arial" charset="0"/>
                <a:ea typeface="Arial" charset="0"/>
                <a:cs typeface="Arial" charset="0"/>
              </a:rPr>
              <a:t>TEL.:	</a:t>
            </a:r>
            <a:r>
              <a:rPr lang="de-DE" sz="1200" dirty="0" smtClean="0">
                <a:solidFill>
                  <a:srgbClr val="BB1818"/>
                </a:solidFill>
                <a:latin typeface="Arial" charset="0"/>
                <a:ea typeface="Arial" charset="0"/>
                <a:cs typeface="Arial" charset="0"/>
              </a:rPr>
              <a:t>0711/12 34 56</a:t>
            </a:r>
          </a:p>
          <a:p>
            <a:pPr>
              <a:tabLst>
                <a:tab pos="468000" algn="l"/>
                <a:tab pos="486000" algn="l"/>
              </a:tabLst>
            </a:pPr>
            <a:r>
              <a:rPr lang="de-DE" sz="1200" b="1" dirty="0" smtClean="0">
                <a:solidFill>
                  <a:srgbClr val="BB1818"/>
                </a:solidFill>
                <a:latin typeface="Arial" charset="0"/>
                <a:ea typeface="Arial" charset="0"/>
                <a:cs typeface="Arial" charset="0"/>
              </a:rPr>
              <a:t>MAIL.:	</a:t>
            </a:r>
            <a:r>
              <a:rPr lang="de-DE" sz="1200" dirty="0" err="1" smtClean="0">
                <a:solidFill>
                  <a:srgbClr val="BB1818"/>
                </a:solidFill>
                <a:latin typeface="Arial" charset="0"/>
                <a:ea typeface="Arial" charset="0"/>
                <a:cs typeface="Arial" charset="0"/>
              </a:rPr>
              <a:t>mustermann@feuerwehr.de</a:t>
            </a:r>
            <a:r>
              <a:rPr lang="de-DE" sz="1200" b="1" dirty="0" smtClean="0">
                <a:solidFill>
                  <a:srgbClr val="BB181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de-DE" sz="1200" dirty="0">
              <a:solidFill>
                <a:srgbClr val="BB1818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8" name="Gerade Verbindung 17"/>
          <p:cNvCxnSpPr/>
          <p:nvPr/>
        </p:nvCxnSpPr>
        <p:spPr>
          <a:xfrm>
            <a:off x="3960000" y="5625815"/>
            <a:ext cx="2449001" cy="0"/>
          </a:xfrm>
          <a:prstGeom prst="line">
            <a:avLst/>
          </a:prstGeom>
          <a:ln w="12700">
            <a:solidFill>
              <a:srgbClr val="BB18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eck 18"/>
          <p:cNvSpPr/>
          <p:nvPr/>
        </p:nvSpPr>
        <p:spPr>
          <a:xfrm>
            <a:off x="3600000" y="6984069"/>
            <a:ext cx="360090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de-DE" altLang="x-none" sz="13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Freiwillige </a:t>
            </a:r>
            <a:r>
              <a:rPr lang="de-DE" altLang="x-none" sz="1300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Feuwerwehr</a:t>
            </a:r>
            <a:r>
              <a:rPr lang="de-DE" altLang="x-none" sz="13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Musterstadt</a:t>
            </a:r>
          </a:p>
          <a:p>
            <a:pPr algn="ctr"/>
            <a:r>
              <a:rPr lang="de-DE" altLang="x-none" sz="13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Musterstraße 99 in 12345 Musterstadt                        </a:t>
            </a:r>
            <a:endParaRPr lang="de-DE" altLang="x-none" sz="13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1" name="Bild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535" y="1979541"/>
            <a:ext cx="1283208" cy="191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66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71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-Desig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Design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52</Words>
  <Application>Microsoft Office PowerPoint</Application>
  <PresentationFormat>Benutzerdefiniert</PresentationFormat>
  <Paragraphs>11</Paragraphs>
  <Slides>2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3" baseType="lpstr">
      <vt:lpstr>Office-Design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Andreas V. Orel</dc:creator>
  <cp:lastModifiedBy>LFV Kramer (m.kramer@fwvbw.de)</cp:lastModifiedBy>
  <cp:revision>13</cp:revision>
  <cp:lastPrinted>2018-10-11T15:49:37Z</cp:lastPrinted>
  <dcterms:created xsi:type="dcterms:W3CDTF">2018-10-11T14:47:22Z</dcterms:created>
  <dcterms:modified xsi:type="dcterms:W3CDTF">2018-10-16T14:57:53Z</dcterms:modified>
</cp:coreProperties>
</file>