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4"/>
  </p:handoutMasterIdLst>
  <p:sldIdLst>
    <p:sldId id="256" r:id="rId2"/>
    <p:sldId id="257" r:id="rId3"/>
  </p:sldIdLst>
  <p:sldSz cx="14400213" cy="7704138"/>
  <p:notesSz cx="6858000" cy="9144000"/>
  <p:defaultTextStyle>
    <a:defPPr>
      <a:defRPr lang="de-DE"/>
    </a:defPPr>
    <a:lvl1pPr marL="0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1pPr>
    <a:lvl2pPr marL="530489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2pPr>
    <a:lvl3pPr marL="1060978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3pPr>
    <a:lvl4pPr marL="1591467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4pPr>
    <a:lvl5pPr marL="2121957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5pPr>
    <a:lvl6pPr marL="2652446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6pPr>
    <a:lvl7pPr marL="3182935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7pPr>
    <a:lvl8pPr marL="3713424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8pPr>
    <a:lvl9pPr marL="4243913" algn="l" defTabSz="1060978" rtl="0" eaLnBrk="1" latinLnBrk="0" hangingPunct="1">
      <a:defRPr sz="208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626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9"/>
    <p:restoredTop sz="94693"/>
  </p:normalViewPr>
  <p:slideViewPr>
    <p:cSldViewPr snapToGrid="0" snapToObjects="1" showGuides="1">
      <p:cViewPr varScale="1">
        <p:scale>
          <a:sx n="99" d="100"/>
          <a:sy n="99" d="100"/>
        </p:scale>
        <p:origin x="-642" y="-84"/>
      </p:cViewPr>
      <p:guideLst>
        <p:guide orient="horz" pos="4626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2" d="100"/>
          <a:sy n="142" d="100"/>
        </p:scale>
        <p:origin x="65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4AF2C-A5DE-004A-AACA-21CF34AF5C2E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82177-2353-F740-AD51-D669DA198E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62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2"/>
            <a:ext cx="14399368" cy="77056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015" y="410174"/>
            <a:ext cx="12420184" cy="148911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2050870"/>
            <a:ext cx="12420184" cy="48882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10174"/>
            <a:ext cx="3105046" cy="6528901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10174"/>
            <a:ext cx="9135135" cy="6528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2"/>
            <a:ext cx="14399368" cy="77056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1920685"/>
            <a:ext cx="12420184" cy="3204707"/>
          </a:xfrm>
          <a:prstGeom prst="rect">
            <a:avLst/>
          </a:prstGeom>
        </p:spPr>
        <p:txBody>
          <a:bodyPr anchor="b"/>
          <a:lstStyle>
            <a:lvl1pPr>
              <a:defRPr sz="674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155710"/>
            <a:ext cx="12420184" cy="1685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96">
                <a:solidFill>
                  <a:schemeClr val="tx1">
                    <a:tint val="75000"/>
                  </a:schemeClr>
                </a:solidFill>
              </a:defRPr>
            </a:lvl1pPr>
            <a:lvl2pPr marL="513618" indent="0">
              <a:buNone/>
              <a:defRPr sz="2247">
                <a:solidFill>
                  <a:schemeClr val="tx1">
                    <a:tint val="75000"/>
                  </a:schemeClr>
                </a:solidFill>
              </a:defRPr>
            </a:lvl2pPr>
            <a:lvl3pPr marL="1027237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3pPr>
            <a:lvl4pPr marL="1540855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4pPr>
            <a:lvl5pPr marL="2054474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5pPr>
            <a:lvl6pPr marL="2568092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6pPr>
            <a:lvl7pPr marL="3081711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7pPr>
            <a:lvl8pPr marL="3595329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8pPr>
            <a:lvl9pPr marL="4108948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015" y="410174"/>
            <a:ext cx="12420184" cy="148911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050870"/>
            <a:ext cx="6120091" cy="48882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050870"/>
            <a:ext cx="6120091" cy="48882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10174"/>
            <a:ext cx="12420184" cy="148911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888584"/>
            <a:ext cx="6091965" cy="9255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6" b="1"/>
            </a:lvl1pPr>
            <a:lvl2pPr marL="513618" indent="0">
              <a:buNone/>
              <a:defRPr sz="2247" b="1"/>
            </a:lvl2pPr>
            <a:lvl3pPr marL="1027237" indent="0">
              <a:buNone/>
              <a:defRPr sz="2022" b="1"/>
            </a:lvl3pPr>
            <a:lvl4pPr marL="1540855" indent="0">
              <a:buNone/>
              <a:defRPr sz="1797" b="1"/>
            </a:lvl4pPr>
            <a:lvl5pPr marL="2054474" indent="0">
              <a:buNone/>
              <a:defRPr sz="1797" b="1"/>
            </a:lvl5pPr>
            <a:lvl6pPr marL="2568092" indent="0">
              <a:buNone/>
              <a:defRPr sz="1797" b="1"/>
            </a:lvl6pPr>
            <a:lvl7pPr marL="3081711" indent="0">
              <a:buNone/>
              <a:defRPr sz="1797" b="1"/>
            </a:lvl7pPr>
            <a:lvl8pPr marL="3595329" indent="0">
              <a:buNone/>
              <a:defRPr sz="1797" b="1"/>
            </a:lvl8pPr>
            <a:lvl9pPr marL="4108948" indent="0">
              <a:buNone/>
              <a:defRPr sz="1797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814151"/>
            <a:ext cx="6091965" cy="41391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888584"/>
            <a:ext cx="6121966" cy="9255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6" b="1"/>
            </a:lvl1pPr>
            <a:lvl2pPr marL="513618" indent="0">
              <a:buNone/>
              <a:defRPr sz="2247" b="1"/>
            </a:lvl2pPr>
            <a:lvl3pPr marL="1027237" indent="0">
              <a:buNone/>
              <a:defRPr sz="2022" b="1"/>
            </a:lvl3pPr>
            <a:lvl4pPr marL="1540855" indent="0">
              <a:buNone/>
              <a:defRPr sz="1797" b="1"/>
            </a:lvl4pPr>
            <a:lvl5pPr marL="2054474" indent="0">
              <a:buNone/>
              <a:defRPr sz="1797" b="1"/>
            </a:lvl5pPr>
            <a:lvl6pPr marL="2568092" indent="0">
              <a:buNone/>
              <a:defRPr sz="1797" b="1"/>
            </a:lvl6pPr>
            <a:lvl7pPr marL="3081711" indent="0">
              <a:buNone/>
              <a:defRPr sz="1797" b="1"/>
            </a:lvl7pPr>
            <a:lvl8pPr marL="3595329" indent="0">
              <a:buNone/>
              <a:defRPr sz="1797" b="1"/>
            </a:lvl8pPr>
            <a:lvl9pPr marL="4108948" indent="0">
              <a:buNone/>
              <a:defRPr sz="1797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814151"/>
            <a:ext cx="6121966" cy="41391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015" y="410174"/>
            <a:ext cx="12420184" cy="148911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13609"/>
            <a:ext cx="4644443" cy="1797632"/>
          </a:xfrm>
          <a:prstGeom prst="rect">
            <a:avLst/>
          </a:prstGeom>
        </p:spPr>
        <p:txBody>
          <a:bodyPr anchor="b"/>
          <a:lstStyle>
            <a:lvl1pPr>
              <a:defRPr sz="3595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09254"/>
            <a:ext cx="7290108" cy="5474931"/>
          </a:xfrm>
          <a:prstGeom prst="rect">
            <a:avLst/>
          </a:prstGeom>
        </p:spPr>
        <p:txBody>
          <a:bodyPr/>
          <a:lstStyle>
            <a:lvl1pPr>
              <a:defRPr sz="3595"/>
            </a:lvl1pPr>
            <a:lvl2pPr>
              <a:defRPr sz="3146"/>
            </a:lvl2pPr>
            <a:lvl3pPr>
              <a:defRPr sz="2696"/>
            </a:lvl3pPr>
            <a:lvl4pPr>
              <a:defRPr sz="2247"/>
            </a:lvl4pPr>
            <a:lvl5pPr>
              <a:defRPr sz="2247"/>
            </a:lvl5pPr>
            <a:lvl6pPr>
              <a:defRPr sz="2247"/>
            </a:lvl6pPr>
            <a:lvl7pPr>
              <a:defRPr sz="2247"/>
            </a:lvl7pPr>
            <a:lvl8pPr>
              <a:defRPr sz="2247"/>
            </a:lvl8pPr>
            <a:lvl9pPr>
              <a:defRPr sz="2247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311241"/>
            <a:ext cx="4644443" cy="428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/>
            </a:lvl1pPr>
            <a:lvl2pPr marL="513618" indent="0">
              <a:buNone/>
              <a:defRPr sz="1573"/>
            </a:lvl2pPr>
            <a:lvl3pPr marL="1027237" indent="0">
              <a:buNone/>
              <a:defRPr sz="1348"/>
            </a:lvl3pPr>
            <a:lvl4pPr marL="1540855" indent="0">
              <a:buNone/>
              <a:defRPr sz="1123"/>
            </a:lvl4pPr>
            <a:lvl5pPr marL="2054474" indent="0">
              <a:buNone/>
              <a:defRPr sz="1123"/>
            </a:lvl5pPr>
            <a:lvl6pPr marL="2568092" indent="0">
              <a:buNone/>
              <a:defRPr sz="1123"/>
            </a:lvl6pPr>
            <a:lvl7pPr marL="3081711" indent="0">
              <a:buNone/>
              <a:defRPr sz="1123"/>
            </a:lvl7pPr>
            <a:lvl8pPr marL="3595329" indent="0">
              <a:buNone/>
              <a:defRPr sz="1123"/>
            </a:lvl8pPr>
            <a:lvl9pPr marL="4108948" indent="0">
              <a:buNone/>
              <a:defRPr sz="1123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13609"/>
            <a:ext cx="4644443" cy="1797632"/>
          </a:xfrm>
          <a:prstGeom prst="rect">
            <a:avLst/>
          </a:prstGeom>
        </p:spPr>
        <p:txBody>
          <a:bodyPr anchor="b"/>
          <a:lstStyle>
            <a:lvl1pPr>
              <a:defRPr sz="3595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09254"/>
            <a:ext cx="7290108" cy="547493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595"/>
            </a:lvl1pPr>
            <a:lvl2pPr marL="513618" indent="0">
              <a:buNone/>
              <a:defRPr sz="3146"/>
            </a:lvl2pPr>
            <a:lvl3pPr marL="1027237" indent="0">
              <a:buNone/>
              <a:defRPr sz="2696"/>
            </a:lvl3pPr>
            <a:lvl4pPr marL="1540855" indent="0">
              <a:buNone/>
              <a:defRPr sz="2247"/>
            </a:lvl4pPr>
            <a:lvl5pPr marL="2054474" indent="0">
              <a:buNone/>
              <a:defRPr sz="2247"/>
            </a:lvl5pPr>
            <a:lvl6pPr marL="2568092" indent="0">
              <a:buNone/>
              <a:defRPr sz="2247"/>
            </a:lvl6pPr>
            <a:lvl7pPr marL="3081711" indent="0">
              <a:buNone/>
              <a:defRPr sz="2247"/>
            </a:lvl7pPr>
            <a:lvl8pPr marL="3595329" indent="0">
              <a:buNone/>
              <a:defRPr sz="2247"/>
            </a:lvl8pPr>
            <a:lvl9pPr marL="4108948" indent="0">
              <a:buNone/>
              <a:defRPr sz="2247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311241"/>
            <a:ext cx="4644443" cy="428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/>
            </a:lvl1pPr>
            <a:lvl2pPr marL="513618" indent="0">
              <a:buNone/>
              <a:defRPr sz="1573"/>
            </a:lvl2pPr>
            <a:lvl3pPr marL="1027237" indent="0">
              <a:buNone/>
              <a:defRPr sz="1348"/>
            </a:lvl3pPr>
            <a:lvl4pPr marL="1540855" indent="0">
              <a:buNone/>
              <a:defRPr sz="1123"/>
            </a:lvl4pPr>
            <a:lvl5pPr marL="2054474" indent="0">
              <a:buNone/>
              <a:defRPr sz="1123"/>
            </a:lvl5pPr>
            <a:lvl6pPr marL="2568092" indent="0">
              <a:buNone/>
              <a:defRPr sz="1123"/>
            </a:lvl6pPr>
            <a:lvl7pPr marL="3081711" indent="0">
              <a:buNone/>
              <a:defRPr sz="1123"/>
            </a:lvl7pPr>
            <a:lvl8pPr marL="3595329" indent="0">
              <a:buNone/>
              <a:defRPr sz="1123"/>
            </a:lvl8pPr>
            <a:lvl9pPr marL="4108948" indent="0">
              <a:buNone/>
              <a:defRPr sz="1123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015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448D007-0DA9-5142-A987-717FC4BD26DC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70071" y="7140595"/>
            <a:ext cx="4860072" cy="41017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0150" y="7140595"/>
            <a:ext cx="3240048" cy="410174"/>
          </a:xfrm>
          <a:prstGeom prst="rect">
            <a:avLst/>
          </a:prstGeom>
        </p:spPr>
        <p:txBody>
          <a:bodyPr/>
          <a:lstStyle/>
          <a:p>
            <a:fld id="{6E60EC1A-7AAD-954C-8DDE-364682DC6B8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7237" rtl="0" eaLnBrk="1" latinLnBrk="0" hangingPunct="1">
        <a:lnSpc>
          <a:spcPct val="90000"/>
        </a:lnSpc>
        <a:spcBef>
          <a:spcPct val="0"/>
        </a:spcBef>
        <a:buNone/>
        <a:defRPr sz="49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809" indent="-256809" algn="l" defTabSz="1027237" rtl="0" eaLnBrk="1" latinLnBrk="0" hangingPunct="1">
        <a:lnSpc>
          <a:spcPct val="90000"/>
        </a:lnSpc>
        <a:spcBef>
          <a:spcPts val="1123"/>
        </a:spcBef>
        <a:buFont typeface="Arial" panose="020B0604020202020204" pitchFamily="34" charset="0"/>
        <a:buChar char="•"/>
        <a:defRPr sz="3146" kern="1200">
          <a:solidFill>
            <a:schemeClr val="tx1"/>
          </a:solidFill>
          <a:latin typeface="+mn-lt"/>
          <a:ea typeface="+mn-ea"/>
          <a:cs typeface="+mn-cs"/>
        </a:defRPr>
      </a:lvl1pPr>
      <a:lvl2pPr marL="770428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2pPr>
      <a:lvl3pPr marL="1284046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247" kern="1200">
          <a:solidFill>
            <a:schemeClr val="tx1"/>
          </a:solidFill>
          <a:latin typeface="+mn-lt"/>
          <a:ea typeface="+mn-ea"/>
          <a:cs typeface="+mn-cs"/>
        </a:defRPr>
      </a:lvl3pPr>
      <a:lvl4pPr marL="1797665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4pPr>
      <a:lvl5pPr marL="2311283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5pPr>
      <a:lvl6pPr marL="2824902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6pPr>
      <a:lvl7pPr marL="3338520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7pPr>
      <a:lvl8pPr marL="3852139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8pPr>
      <a:lvl9pPr marL="4365757" indent="-256809" algn="l" defTabSz="102723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1pPr>
      <a:lvl2pPr marL="513618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2pPr>
      <a:lvl3pPr marL="1027237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3pPr>
      <a:lvl4pPr marL="1540855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4pPr>
      <a:lvl5pPr marL="2054474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5pPr>
      <a:lvl6pPr marL="2568092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6pPr>
      <a:lvl7pPr marL="3081711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7pPr>
      <a:lvl8pPr marL="3595329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8pPr>
      <a:lvl9pPr marL="4108948" algn="l" defTabSz="1027237" rtl="0" eaLnBrk="1" latinLnBrk="0" hangingPunct="1">
        <a:defRPr sz="20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flipH="1">
            <a:off x="3951977" y="0"/>
            <a:ext cx="960343" cy="129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5241" y="312822"/>
            <a:ext cx="793814" cy="79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 flipH="1">
            <a:off x="3600000" y="2556000"/>
            <a:ext cx="3079438" cy="378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951979" y="1366575"/>
            <a:ext cx="2404504" cy="6719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altLang="x-none" sz="17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Freiwillige </a:t>
            </a:r>
            <a:r>
              <a:rPr lang="de-DE" altLang="x-none" sz="17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Feuwerwehr</a:t>
            </a:r>
            <a:endParaRPr lang="de-DE" altLang="x-none" sz="17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3200"/>
              </a:lnSpc>
            </a:pPr>
            <a:r>
              <a:rPr lang="de-DE" altLang="x-none" sz="3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Musterstadt</a:t>
            </a:r>
            <a:endParaRPr lang="de-DE" altLang="x-none" sz="3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960000" y="2808000"/>
            <a:ext cx="1872000" cy="252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HEAD</a:t>
            </a:r>
            <a:endParaRPr lang="de-DE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Aenean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commodo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ligula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eget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dolor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Aenean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massa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Cum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sociis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natoque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penatibus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et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magnis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dis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parturient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montes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nascetur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ridiculus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mus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Donec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quam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felis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ultricies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nec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pellentesque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eu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pretium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quis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sem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 </a:t>
            </a:r>
          </a:p>
          <a:p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de-DE" sz="1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HEAD</a:t>
            </a:r>
            <a:endParaRPr lang="de-DE" sz="1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Vivamus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elementum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semper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nisi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Aenean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vulputate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eleifend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tellus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Aenean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leo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ligula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porttitor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eu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consequat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vitae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eleifend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ac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enim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Aliquam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lorem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ante,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dapibus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in,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viverra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quis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feugiat</a:t>
            </a:r>
            <a:r>
              <a:rPr lang="de-DE" sz="1000" dirty="0">
                <a:latin typeface="Times New Roman" charset="0"/>
                <a:ea typeface="Times New Roman" charset="0"/>
                <a:cs typeface="Times New Roman" charset="0"/>
              </a:rPr>
              <a:t> a, </a:t>
            </a:r>
            <a:r>
              <a:rPr lang="de-DE" sz="1000" dirty="0" err="1">
                <a:latin typeface="Times New Roman" charset="0"/>
                <a:ea typeface="Times New Roman" charset="0"/>
                <a:cs typeface="Times New Roman" charset="0"/>
              </a:rPr>
              <a:t>tellus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5" name="Rechteck 14"/>
          <p:cNvSpPr/>
          <p:nvPr/>
        </p:nvSpPr>
        <p:spPr>
          <a:xfrm>
            <a:off x="3959999" y="5702917"/>
            <a:ext cx="253921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tabLst>
                <a:tab pos="468000" algn="l"/>
                <a:tab pos="486000" algn="l"/>
              </a:tabLst>
            </a:pPr>
            <a:r>
              <a:rPr lang="de-DE" sz="1200" b="1" dirty="0" smtClean="0">
                <a:solidFill>
                  <a:srgbClr val="BB1818"/>
                </a:solidFill>
                <a:latin typeface="Arial" charset="0"/>
                <a:ea typeface="Arial" charset="0"/>
                <a:cs typeface="Arial" charset="0"/>
              </a:rPr>
              <a:t>TEL.:	</a:t>
            </a:r>
            <a:r>
              <a:rPr lang="de-DE" sz="1200" dirty="0" smtClean="0">
                <a:solidFill>
                  <a:srgbClr val="BB1818"/>
                </a:solidFill>
                <a:latin typeface="Arial" charset="0"/>
                <a:ea typeface="Arial" charset="0"/>
                <a:cs typeface="Arial" charset="0"/>
              </a:rPr>
              <a:t>0711/12 34 56</a:t>
            </a:r>
          </a:p>
          <a:p>
            <a:pPr>
              <a:tabLst>
                <a:tab pos="468000" algn="l"/>
                <a:tab pos="486000" algn="l"/>
              </a:tabLst>
            </a:pPr>
            <a:r>
              <a:rPr lang="de-DE" sz="1200" b="1" dirty="0" smtClean="0">
                <a:solidFill>
                  <a:srgbClr val="BB1818"/>
                </a:solidFill>
                <a:latin typeface="Arial" charset="0"/>
                <a:ea typeface="Arial" charset="0"/>
                <a:cs typeface="Arial" charset="0"/>
              </a:rPr>
              <a:t>MAIL.:	</a:t>
            </a:r>
            <a:r>
              <a:rPr lang="de-DE" sz="1200" dirty="0" err="1" smtClean="0">
                <a:solidFill>
                  <a:srgbClr val="BB1818"/>
                </a:solidFill>
                <a:latin typeface="Arial" charset="0"/>
                <a:ea typeface="Arial" charset="0"/>
                <a:cs typeface="Arial" charset="0"/>
              </a:rPr>
              <a:t>mustermann@feuerwehr.de</a:t>
            </a:r>
            <a:r>
              <a:rPr lang="de-DE" sz="1200" b="1" dirty="0" smtClean="0">
                <a:solidFill>
                  <a:srgbClr val="BB181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DE" sz="1200" dirty="0">
              <a:solidFill>
                <a:srgbClr val="BB1818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" name="Gerade Verbindung 17"/>
          <p:cNvCxnSpPr/>
          <p:nvPr/>
        </p:nvCxnSpPr>
        <p:spPr>
          <a:xfrm>
            <a:off x="3960000" y="5625815"/>
            <a:ext cx="2449001" cy="0"/>
          </a:xfrm>
          <a:prstGeom prst="line">
            <a:avLst/>
          </a:prstGeom>
          <a:ln w="12700">
            <a:solidFill>
              <a:srgbClr val="BB18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3600000" y="6984069"/>
            <a:ext cx="36009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altLang="x-none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Freiwillige </a:t>
            </a:r>
            <a:r>
              <a:rPr lang="de-DE" altLang="x-none" sz="13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Feuwerwehr</a:t>
            </a:r>
            <a:r>
              <a:rPr lang="de-DE" altLang="x-none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Musterstadt</a:t>
            </a:r>
          </a:p>
          <a:p>
            <a:pPr algn="ctr"/>
            <a:r>
              <a:rPr lang="de-DE" altLang="x-none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Musterstraße 99 in 12345 Musterstadt                        </a:t>
            </a:r>
            <a:endParaRPr lang="de-DE" altLang="x-none" sz="13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535" y="1979541"/>
            <a:ext cx="1283208" cy="1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6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71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</Words>
  <Application>Microsoft Office PowerPoint</Application>
  <PresentationFormat>Benutzerdefiniert</PresentationFormat>
  <Paragraphs>11</Paragraphs>
  <Slides>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3" baseType="lpstr">
      <vt:lpstr>Office-Design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V. Orel</dc:creator>
  <cp:lastModifiedBy>LFV Kramer (m.kramer@fwvbw.de)</cp:lastModifiedBy>
  <cp:revision>14</cp:revision>
  <cp:lastPrinted>2018-10-11T16:09:12Z</cp:lastPrinted>
  <dcterms:created xsi:type="dcterms:W3CDTF">2018-10-11T14:47:22Z</dcterms:created>
  <dcterms:modified xsi:type="dcterms:W3CDTF">2018-10-16T14:57:10Z</dcterms:modified>
</cp:coreProperties>
</file>